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6" r:id="rId3"/>
    <p:sldId id="264" r:id="rId4"/>
    <p:sldId id="265" r:id="rId5"/>
    <p:sldId id="260" r:id="rId6"/>
    <p:sldId id="26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CA1F0-5B35-4B6E-B997-D3111D4DD2E3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2E750-CF77-4913-9FAF-6ADA4DCDB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E750-CF77-4913-9FAF-6ADA4DCDB5C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35896" y="6381328"/>
            <a:ext cx="4320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mtClean="0">
                <a:solidFill>
                  <a:srgbClr val="FF0000"/>
                </a:solidFill>
              </a:rPr>
              <a:t>                        Выполнила воспитатель : Соколова </a:t>
            </a:r>
            <a:r>
              <a:rPr lang="ru-RU" sz="1400" b="1" dirty="0" smtClean="0">
                <a:solidFill>
                  <a:srgbClr val="FF0000"/>
                </a:solidFill>
              </a:rPr>
              <a:t>О.Ф.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d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5470" y="0"/>
            <a:ext cx="916947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8ca6af5-9106-4b60-b167-48b5bff0de18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4489"/>
            <a:ext cx="9144000" cy="683351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2d4dab63af8e02aca21d5e4e50e5f1a-800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002"/>
            <a:ext cx="9144000" cy="683999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SFIzuitA1X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414" y="0"/>
            <a:ext cx="9150414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-edinstve-nasha-si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</Words>
  <Application>Microsoft Office PowerPoint</Application>
  <PresentationFormat>Экран (4:3)</PresentationFormat>
  <Paragraphs>2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</cp:revision>
  <dcterms:created xsi:type="dcterms:W3CDTF">2022-11-01T16:02:58Z</dcterms:created>
  <dcterms:modified xsi:type="dcterms:W3CDTF">2022-11-06T15:20:53Z</dcterms:modified>
</cp:coreProperties>
</file>